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98" r:id="rId3"/>
    <p:sldId id="258" r:id="rId4"/>
    <p:sldId id="257" r:id="rId5"/>
    <p:sldId id="264" r:id="rId6"/>
    <p:sldId id="260" r:id="rId7"/>
    <p:sldId id="278" r:id="rId8"/>
    <p:sldId id="284" r:id="rId9"/>
    <p:sldId id="262" r:id="rId10"/>
    <p:sldId id="281" r:id="rId11"/>
    <p:sldId id="282" r:id="rId12"/>
    <p:sldId id="263" r:id="rId13"/>
    <p:sldId id="276" r:id="rId14"/>
    <p:sldId id="299" r:id="rId15"/>
    <p:sldId id="300" r:id="rId16"/>
    <p:sldId id="301" r:id="rId17"/>
    <p:sldId id="265" r:id="rId18"/>
    <p:sldId id="280" r:id="rId19"/>
    <p:sldId id="266" r:id="rId20"/>
    <p:sldId id="286" r:id="rId21"/>
    <p:sldId id="302" r:id="rId22"/>
    <p:sldId id="303" r:id="rId23"/>
    <p:sldId id="267" r:id="rId24"/>
    <p:sldId id="304" r:id="rId25"/>
    <p:sldId id="271" r:id="rId26"/>
    <p:sldId id="289" r:id="rId27"/>
    <p:sldId id="305" r:id="rId28"/>
    <p:sldId id="273" r:id="rId29"/>
    <p:sldId id="274" r:id="rId30"/>
    <p:sldId id="275" r:id="rId31"/>
    <p:sldId id="306" r:id="rId32"/>
    <p:sldId id="307" r:id="rId33"/>
    <p:sldId id="308" r:id="rId34"/>
    <p:sldId id="30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EFED8-8AEB-491E-BABB-1FB75E03B697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09AF6-F046-4C7A-943C-B712AFF3F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52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D6401AF-9779-4074-A082-2162E7DB4B5B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38B8B41-47F4-48B7-92EB-152715F29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01AF-9779-4074-A082-2162E7DB4B5B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8B41-47F4-48B7-92EB-152715F29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01AF-9779-4074-A082-2162E7DB4B5B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8B41-47F4-48B7-92EB-152715F29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D6401AF-9779-4074-A082-2162E7DB4B5B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8B41-47F4-48B7-92EB-152715F29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D6401AF-9779-4074-A082-2162E7DB4B5B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38B8B41-47F4-48B7-92EB-152715F2928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D6401AF-9779-4074-A082-2162E7DB4B5B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8B8B41-47F4-48B7-92EB-152715F29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D6401AF-9779-4074-A082-2162E7DB4B5B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38B8B41-47F4-48B7-92EB-152715F2928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01AF-9779-4074-A082-2162E7DB4B5B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8B41-47F4-48B7-92EB-152715F29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D6401AF-9779-4074-A082-2162E7DB4B5B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8B8B41-47F4-48B7-92EB-152715F29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D6401AF-9779-4074-A082-2162E7DB4B5B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38B8B41-47F4-48B7-92EB-152715F2928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D6401AF-9779-4074-A082-2162E7DB4B5B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38B8B41-47F4-48B7-92EB-152715F2928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D6401AF-9779-4074-A082-2162E7DB4B5B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38B8B41-47F4-48B7-92EB-152715F2928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jpeg"/><Relationship Id="rId4" Type="http://schemas.microsoft.com/office/2007/relationships/hdphoto" Target="../media/hdphoto6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jpeg"/><Relationship Id="rId5" Type="http://schemas.microsoft.com/office/2007/relationships/hdphoto" Target="../media/hdphoto8.wdp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7239000" cy="1362075"/>
          </a:xfrm>
        </p:spPr>
        <p:txBody>
          <a:bodyPr>
            <a:normAutofit/>
          </a:bodyPr>
          <a:lstStyle/>
          <a:p>
            <a:r>
              <a:rPr lang="en-US" b="1" dirty="0" smtClean="0"/>
              <a:t>2015 </a:t>
            </a:r>
            <a:r>
              <a:rPr lang="en-US" b="1" dirty="0" err="1" smtClean="0"/>
              <a:t>Misión</a:t>
            </a:r>
            <a:r>
              <a:rPr lang="en-US" b="1" dirty="0" smtClean="0"/>
              <a:t> de </a:t>
            </a:r>
            <a:r>
              <a:rPr lang="en-US" b="1" dirty="0" err="1" smtClean="0"/>
              <a:t>Sanación</a:t>
            </a:r>
            <a:r>
              <a:rPr lang="en-US" b="1" dirty="0" smtClean="0"/>
              <a:t> Norte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381000" y="990600"/>
            <a:ext cx="3886200" cy="2286000"/>
          </a:xfrm>
        </p:spPr>
        <p:txBody>
          <a:bodyPr/>
          <a:lstStyle/>
          <a:p>
            <a:r>
              <a:rPr lang="en-US" b="1" dirty="0" smtClean="0"/>
              <a:t>Mission of Healing</a:t>
            </a:r>
          </a:p>
          <a:p>
            <a:r>
              <a:rPr lang="en-US" b="1" dirty="0" smtClean="0"/>
              <a:t>Northern Micro-Region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2285999"/>
            <a:ext cx="5148048" cy="4191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638800" y="2667000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Papyrus" panose="03070502060502030205" pitchFamily="66" charset="0"/>
              </a:rPr>
              <a:t>Congratulations </a:t>
            </a:r>
          </a:p>
          <a:p>
            <a:pPr algn="ctr"/>
            <a:r>
              <a:rPr lang="en-US" i="1" dirty="0" smtClean="0">
                <a:latin typeface="Papyrus" panose="03070502060502030205" pitchFamily="66" charset="0"/>
              </a:rPr>
              <a:t>Mission of Healing </a:t>
            </a:r>
          </a:p>
          <a:p>
            <a:pPr algn="ctr"/>
            <a:endParaRPr lang="en-US" i="1" dirty="0" smtClean="0">
              <a:latin typeface="Papyrus" panose="03070502060502030205" pitchFamily="66" charset="0"/>
            </a:endParaRPr>
          </a:p>
          <a:p>
            <a:pPr algn="ctr"/>
            <a:r>
              <a:rPr lang="en-US" i="1" dirty="0" smtClean="0">
                <a:latin typeface="Papyrus" panose="03070502060502030205" pitchFamily="66" charset="0"/>
              </a:rPr>
              <a:t>Thanks for the 15 years of serving El Salvador</a:t>
            </a:r>
          </a:p>
          <a:p>
            <a:pPr algn="ctr"/>
            <a:endParaRPr lang="en-US" i="1" dirty="0">
              <a:latin typeface="Papyrus" panose="03070502060502030205" pitchFamily="66" charset="0"/>
            </a:endParaRPr>
          </a:p>
          <a:p>
            <a:pPr algn="ctr"/>
            <a:r>
              <a:rPr lang="en-US" i="1" dirty="0" smtClean="0">
                <a:latin typeface="Papyrus" panose="03070502060502030205" pitchFamily="66" charset="0"/>
              </a:rPr>
              <a:t>From all of the participating communities</a:t>
            </a:r>
            <a:endParaRPr lang="en-US" i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8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1088" y="1"/>
            <a:ext cx="7834312" cy="990600"/>
          </a:xfrm>
        </p:spPr>
        <p:txBody>
          <a:bodyPr/>
          <a:lstStyle/>
          <a:p>
            <a:r>
              <a:rPr lang="en-US" b="1" dirty="0" smtClean="0"/>
              <a:t>Spiritual Healing</a:t>
            </a:r>
            <a:endParaRPr lang="en-US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1447800"/>
            <a:ext cx="7162800" cy="4773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634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286" y="388257"/>
            <a:ext cx="5578324" cy="4183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1081096"/>
            <a:ext cx="4542971" cy="1399032"/>
          </a:xfrm>
        </p:spPr>
        <p:txBody>
          <a:bodyPr/>
          <a:lstStyle/>
          <a:p>
            <a:r>
              <a:rPr lang="en-US" b="1" dirty="0" smtClean="0"/>
              <a:t>Reflexology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3048000"/>
            <a:ext cx="4339771" cy="3674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56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638" y="-152400"/>
            <a:ext cx="3663248" cy="1242577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Reflexology</a:t>
            </a:r>
            <a:endParaRPr lang="en-US" sz="3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066800"/>
            <a:ext cx="7772400" cy="5180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831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5831" y="914400"/>
            <a:ext cx="4724400" cy="1399032"/>
          </a:xfrm>
        </p:spPr>
        <p:txBody>
          <a:bodyPr/>
          <a:lstStyle/>
          <a:p>
            <a:r>
              <a:rPr lang="en-US" b="1" dirty="0" smtClean="0">
                <a:effectLst/>
              </a:rPr>
              <a:t>Nutrition Charla</a:t>
            </a:r>
            <a:endParaRPr lang="en-US" b="1" dirty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2400"/>
            <a:ext cx="4343400" cy="3351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0" y="3657600"/>
            <a:ext cx="5527431" cy="3121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3962400"/>
            <a:ext cx="2540990" cy="206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107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/>
              </a:rPr>
              <a:t>Dental Charla</a:t>
            </a:r>
            <a:endParaRPr lang="en-US" b="1" dirty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981200"/>
            <a:ext cx="58928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800" y="158262"/>
            <a:ext cx="2297724" cy="2754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980554" y="3614140"/>
            <a:ext cx="3493478" cy="2513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079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7585"/>
            <a:ext cx="6248400" cy="139903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</a:rPr>
              <a:t>Medical </a:t>
            </a:r>
            <a:r>
              <a:rPr lang="en-US" sz="3200" b="1" dirty="0" err="1" smtClean="0">
                <a:effectLst/>
              </a:rPr>
              <a:t>Charlas</a:t>
            </a:r>
            <a:r>
              <a:rPr lang="en-US" sz="3200" b="1" dirty="0" smtClean="0">
                <a:effectLst/>
              </a:rPr>
              <a:t>: Diabetes, Hypertension, Tuberculosis</a:t>
            </a:r>
            <a:endParaRPr lang="en-US" sz="3200" b="1" dirty="0"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1905000"/>
            <a:ext cx="629920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524000"/>
            <a:ext cx="3429000" cy="2286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794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0" y="457200"/>
            <a:ext cx="2286000" cy="820615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effectLst/>
              </a:rPr>
              <a:t>HIV and Safe Sex Charla</a:t>
            </a:r>
            <a:endParaRPr lang="en-US" sz="3200" b="1" dirty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152" y="3657600"/>
            <a:ext cx="6430334" cy="3066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153" y="307664"/>
            <a:ext cx="6430334" cy="3053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103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263" y="152400"/>
            <a:ext cx="2889737" cy="1399032"/>
          </a:xfrm>
        </p:spPr>
        <p:txBody>
          <a:bodyPr/>
          <a:lstStyle/>
          <a:p>
            <a:r>
              <a:rPr lang="en-US" b="1" dirty="0" smtClean="0">
                <a:effectLst/>
              </a:rPr>
              <a:t>Medical Triage</a:t>
            </a:r>
            <a:endParaRPr lang="en-US" b="1" dirty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152400"/>
            <a:ext cx="5668108" cy="3481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3505200"/>
            <a:ext cx="4800600" cy="3199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107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152400"/>
            <a:ext cx="8229600" cy="1399032"/>
          </a:xfrm>
        </p:spPr>
        <p:txBody>
          <a:bodyPr/>
          <a:lstStyle/>
          <a:p>
            <a:r>
              <a:rPr lang="en-US" b="1" dirty="0" smtClean="0">
                <a:effectLst/>
              </a:rPr>
              <a:t>Medical Triage</a:t>
            </a:r>
            <a:endParaRPr lang="en-US" b="1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177893"/>
            <a:ext cx="4196862" cy="2929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1219200"/>
            <a:ext cx="3950678" cy="5240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785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331" y="381000"/>
            <a:ext cx="2362200" cy="1399032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/>
              </a:rPr>
              <a:t>Lab</a:t>
            </a:r>
            <a:endParaRPr lang="en-US" b="1" dirty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3400" y="152400"/>
            <a:ext cx="4705448" cy="3633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5400" y="3886200"/>
            <a:ext cx="3742024" cy="2801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2971800"/>
            <a:ext cx="4526062" cy="3716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107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/>
              </a:rPr>
              <a:t>Quincea</a:t>
            </a:r>
            <a:r>
              <a:rPr lang="en-US" b="1" dirty="0" err="1" smtClean="0">
                <a:effectLst/>
                <a:cs typeface="Times New Roman"/>
              </a:rPr>
              <a:t>Ñera</a:t>
            </a:r>
            <a:endParaRPr lang="en-US" b="1" dirty="0">
              <a:effectLst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343547" y="514453"/>
            <a:ext cx="3014485" cy="229038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2015 – The Color is PINK!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571499"/>
            <a:ext cx="3062697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685800"/>
            <a:ext cx="2857500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0" y="2602523"/>
            <a:ext cx="3316951" cy="3352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60474" y="2780129"/>
            <a:ext cx="4191004" cy="24407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5350" y="990600"/>
            <a:ext cx="3821723" cy="391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2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919"/>
            <a:ext cx="3475892" cy="1399032"/>
          </a:xfrm>
        </p:spPr>
        <p:txBody>
          <a:bodyPr/>
          <a:lstStyle/>
          <a:p>
            <a:r>
              <a:rPr lang="en-US" b="1" dirty="0" smtClean="0">
                <a:effectLst/>
              </a:rPr>
              <a:t>Medical Exams</a:t>
            </a:r>
            <a:endParaRPr lang="en-US" b="1" dirty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1" y="3505200"/>
            <a:ext cx="4866246" cy="3062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800" y="152400"/>
            <a:ext cx="4847492" cy="3561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8491" y="3962400"/>
            <a:ext cx="3739663" cy="2681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549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919"/>
            <a:ext cx="3475892" cy="1399032"/>
          </a:xfrm>
        </p:spPr>
        <p:txBody>
          <a:bodyPr/>
          <a:lstStyle/>
          <a:p>
            <a:r>
              <a:rPr lang="en-US" b="1" dirty="0" smtClean="0">
                <a:effectLst/>
              </a:rPr>
              <a:t>Medical Exams</a:t>
            </a:r>
            <a:endParaRPr lang="en-US" b="1" dirty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4091" y="3657600"/>
            <a:ext cx="4734693" cy="2919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599" y="152401"/>
            <a:ext cx="4523679" cy="3079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430" y="2514600"/>
            <a:ext cx="3962400" cy="2998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374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919"/>
            <a:ext cx="3475892" cy="1399032"/>
          </a:xfrm>
        </p:spPr>
        <p:txBody>
          <a:bodyPr/>
          <a:lstStyle/>
          <a:p>
            <a:r>
              <a:rPr lang="en-US" b="1" dirty="0" smtClean="0">
                <a:effectLst/>
              </a:rPr>
              <a:t>Medical Exams</a:t>
            </a:r>
            <a:endParaRPr lang="en-US" b="1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000" y="3925048"/>
            <a:ext cx="3681779" cy="2749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514600"/>
            <a:ext cx="3943085" cy="4015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214" y="67408"/>
            <a:ext cx="4818185" cy="3755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374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9474" y="35169"/>
            <a:ext cx="5334000" cy="1399032"/>
          </a:xfrm>
        </p:spPr>
        <p:txBody>
          <a:bodyPr/>
          <a:lstStyle/>
          <a:p>
            <a:r>
              <a:rPr lang="en-US" b="1" dirty="0" smtClean="0">
                <a:effectLst/>
              </a:rPr>
              <a:t>Reading Glasses</a:t>
            </a:r>
            <a:endParaRPr lang="en-US" b="1" dirty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9000" y="1547446"/>
            <a:ext cx="5557762" cy="514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78525" y="1550831"/>
            <a:ext cx="4320863" cy="304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107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Areas of Attention…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Vaccinations</a:t>
            </a:r>
          </a:p>
          <a:p>
            <a:r>
              <a:rPr lang="en-US" dirty="0" smtClean="0"/>
              <a:t>Pelvic Exams and Pam Smears</a:t>
            </a:r>
          </a:p>
          <a:p>
            <a:r>
              <a:rPr lang="en-US" dirty="0" smtClean="0"/>
              <a:t>HIV Tests and Counseling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71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0"/>
            <a:ext cx="4800600" cy="1399032"/>
          </a:xfrm>
        </p:spPr>
        <p:txBody>
          <a:bodyPr/>
          <a:lstStyle/>
          <a:p>
            <a:r>
              <a:rPr lang="en-US" dirty="0" smtClean="0"/>
              <a:t>Children’s Play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63665"/>
            <a:ext cx="4749458" cy="3165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6127" y="1339182"/>
            <a:ext cx="4042704" cy="5061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3771900"/>
            <a:ext cx="3505200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107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Children’s Play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2678671"/>
            <a:ext cx="5257800" cy="3991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2600" y="152400"/>
            <a:ext cx="3409950" cy="4311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941" y="4656965"/>
            <a:ext cx="2911267" cy="218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988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3505200"/>
            <a:ext cx="2303584" cy="1399032"/>
          </a:xfrm>
        </p:spPr>
        <p:txBody>
          <a:bodyPr/>
          <a:lstStyle/>
          <a:p>
            <a:r>
              <a:rPr lang="en-US" dirty="0" smtClean="0"/>
              <a:t>Adult Play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2587551"/>
            <a:ext cx="6172200" cy="4142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52401"/>
            <a:ext cx="3141784" cy="3002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42" y="152401"/>
            <a:ext cx="2785546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769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1" y="3833446"/>
            <a:ext cx="2590800" cy="139903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effectLst/>
              </a:rPr>
              <a:t>Natural Medicine</a:t>
            </a:r>
            <a:endParaRPr lang="en-US" sz="3200" b="1" dirty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164123"/>
            <a:ext cx="4648200" cy="348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143" y="152400"/>
            <a:ext cx="3315716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143" y="3798277"/>
            <a:ext cx="6344100" cy="2850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107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7281" y="842809"/>
            <a:ext cx="3254788" cy="11859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Pharmacy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9630" y="3022724"/>
            <a:ext cx="5064369" cy="3453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228600"/>
            <a:ext cx="3753268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3819363"/>
            <a:ext cx="2971800" cy="3015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107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171" y="304800"/>
            <a:ext cx="8534400" cy="64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3400" y="5334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El </a:t>
            </a:r>
            <a:r>
              <a:rPr lang="en-US" sz="2400" b="1" dirty="0" err="1" smtClean="0"/>
              <a:t>Equipo</a:t>
            </a:r>
            <a:r>
              <a:rPr lang="en-US" sz="2400" b="1" dirty="0" smtClean="0"/>
              <a:t> – The Team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2454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954" y="267494"/>
            <a:ext cx="3604846" cy="1399032"/>
          </a:xfrm>
        </p:spPr>
        <p:txBody>
          <a:bodyPr>
            <a:normAutofit/>
          </a:bodyPr>
          <a:lstStyle/>
          <a:p>
            <a:r>
              <a:rPr lang="en-US" dirty="0" smtClean="0"/>
              <a:t>Family Kits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5600" y="3048000"/>
            <a:ext cx="5946774" cy="3481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28600"/>
            <a:ext cx="3810000" cy="253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492" y="3429928"/>
            <a:ext cx="2525769" cy="2717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107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954" y="267494"/>
            <a:ext cx="3604846" cy="1399032"/>
          </a:xfrm>
        </p:spPr>
        <p:txBody>
          <a:bodyPr>
            <a:normAutofit/>
          </a:bodyPr>
          <a:lstStyle/>
          <a:p>
            <a:r>
              <a:rPr lang="en-US" dirty="0" smtClean="0"/>
              <a:t>Water Purification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784" y="1828800"/>
            <a:ext cx="7353616" cy="4900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08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954" y="267494"/>
            <a:ext cx="3604846" cy="1399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Closing Ceremonies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2438400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28600"/>
            <a:ext cx="3505200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08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67494"/>
            <a:ext cx="5715000" cy="799306"/>
          </a:xfrm>
        </p:spPr>
        <p:txBody>
          <a:bodyPr>
            <a:normAutofit/>
          </a:bodyPr>
          <a:lstStyle/>
          <a:p>
            <a:r>
              <a:rPr lang="en-US" dirty="0" smtClean="0"/>
              <a:t>Packing Up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799" y="1371600"/>
            <a:ext cx="7577371" cy="4972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08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2177283"/>
            <a:ext cx="2743200" cy="1362075"/>
          </a:xfrm>
        </p:spPr>
        <p:txBody>
          <a:bodyPr/>
          <a:lstStyle/>
          <a:p>
            <a:r>
              <a:rPr lang="en-US" dirty="0" smtClean="0"/>
              <a:t>Clinic Visits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631" y="152400"/>
            <a:ext cx="5052647" cy="4084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3721000"/>
            <a:ext cx="4343400" cy="2915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4360985"/>
            <a:ext cx="3446586" cy="2331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4817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5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Plus these students in their third year of high school medical studies…</a:t>
            </a:r>
            <a:endParaRPr lang="en-US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1371600"/>
            <a:ext cx="7543800" cy="51051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7532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743" y="0"/>
            <a:ext cx="5257800" cy="1691640"/>
          </a:xfrm>
          <a:noFill/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 partnership, planting hope  </a:t>
            </a:r>
            <a:b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and holistic health in</a:t>
            </a:r>
            <a:b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El Salvador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52400"/>
            <a:ext cx="2971800" cy="1770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057400"/>
            <a:ext cx="7884886" cy="4662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107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403917">
            <a:off x="4372647" y="556158"/>
            <a:ext cx="4580887" cy="1362075"/>
          </a:xfrm>
        </p:spPr>
        <p:txBody>
          <a:bodyPr/>
          <a:lstStyle/>
          <a:p>
            <a:r>
              <a:rPr lang="en-US" dirty="0" smtClean="0"/>
              <a:t>Opening Devotion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3621236"/>
            <a:ext cx="4191000" cy="27931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49054"/>
            <a:ext cx="4593772" cy="30005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77571"/>
            <a:ext cx="3097396" cy="44368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5354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2657"/>
            <a:ext cx="4038600" cy="1399032"/>
          </a:xfrm>
        </p:spPr>
        <p:txBody>
          <a:bodyPr/>
          <a:lstStyle/>
          <a:p>
            <a:r>
              <a:rPr lang="en-US" b="1" dirty="0" smtClean="0"/>
              <a:t>Registration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295399"/>
            <a:ext cx="7773381" cy="5180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504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9253">
            <a:off x="838200" y="3577620"/>
            <a:ext cx="2570749" cy="3254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429950">
            <a:off x="5114405" y="4988054"/>
            <a:ext cx="4191000" cy="1399032"/>
          </a:xfrm>
        </p:spPr>
        <p:txBody>
          <a:bodyPr/>
          <a:lstStyle/>
          <a:p>
            <a:r>
              <a:rPr lang="en-US" b="1" dirty="0" smtClean="0"/>
              <a:t>Registration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39750">
            <a:off x="3299817" y="922753"/>
            <a:ext cx="5257800" cy="394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37508">
            <a:off x="297544" y="208366"/>
            <a:ext cx="2743199" cy="3176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826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2942" y="685800"/>
            <a:ext cx="4876800" cy="1399032"/>
          </a:xfrm>
        </p:spPr>
        <p:txBody>
          <a:bodyPr/>
          <a:lstStyle/>
          <a:p>
            <a:r>
              <a:rPr lang="en-US" b="1" dirty="0" smtClean="0"/>
              <a:t>Spiritual Healing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36072"/>
            <a:ext cx="3882571" cy="2911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057" y="3244878"/>
            <a:ext cx="5372345" cy="3580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37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4528</TotalTime>
  <Words>134</Words>
  <Application>Microsoft Office PowerPoint</Application>
  <PresentationFormat>On-screen Show (4:3)</PresentationFormat>
  <Paragraphs>46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Verve</vt:lpstr>
      <vt:lpstr>2015 Misión de Sanación Norte</vt:lpstr>
      <vt:lpstr>QuinceaÑera</vt:lpstr>
      <vt:lpstr>PowerPoint Presentation</vt:lpstr>
      <vt:lpstr>Plus these students in their third year of high school medical studies…</vt:lpstr>
      <vt:lpstr>In partnership, planting hope          and holistic health in                El Salvador</vt:lpstr>
      <vt:lpstr>Opening Devotion</vt:lpstr>
      <vt:lpstr>Registration</vt:lpstr>
      <vt:lpstr>Registration</vt:lpstr>
      <vt:lpstr>Spiritual Healing</vt:lpstr>
      <vt:lpstr>Spiritual Healing</vt:lpstr>
      <vt:lpstr>Reflexology</vt:lpstr>
      <vt:lpstr>Reflexology</vt:lpstr>
      <vt:lpstr>Nutrition Charla</vt:lpstr>
      <vt:lpstr>Dental Charla</vt:lpstr>
      <vt:lpstr>Medical Charlas: Diabetes, Hypertension, Tuberculosis</vt:lpstr>
      <vt:lpstr>HIV and Safe Sex Charla</vt:lpstr>
      <vt:lpstr>Medical Triage</vt:lpstr>
      <vt:lpstr>Medical Triage</vt:lpstr>
      <vt:lpstr>Lab</vt:lpstr>
      <vt:lpstr>Medical Exams</vt:lpstr>
      <vt:lpstr>Medical Exams</vt:lpstr>
      <vt:lpstr>Medical Exams</vt:lpstr>
      <vt:lpstr>Reading Glasses</vt:lpstr>
      <vt:lpstr>Additional Areas of Attention…</vt:lpstr>
      <vt:lpstr>Children’s Play</vt:lpstr>
      <vt:lpstr>Children’s Play</vt:lpstr>
      <vt:lpstr>Adult Play</vt:lpstr>
      <vt:lpstr>Natural Medicine</vt:lpstr>
      <vt:lpstr>Pharmacy</vt:lpstr>
      <vt:lpstr>Family Kits</vt:lpstr>
      <vt:lpstr>Water Purification</vt:lpstr>
      <vt:lpstr>Closing Ceremonies</vt:lpstr>
      <vt:lpstr>Packing Up</vt:lpstr>
      <vt:lpstr>Clinic Visits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Misión de Sanación Norte</dc:title>
  <dc:creator>Windows User</dc:creator>
  <cp:lastModifiedBy>Linda Muth</cp:lastModifiedBy>
  <cp:revision>80</cp:revision>
  <dcterms:created xsi:type="dcterms:W3CDTF">2014-03-06T17:59:36Z</dcterms:created>
  <dcterms:modified xsi:type="dcterms:W3CDTF">2015-06-11T18:16:25Z</dcterms:modified>
</cp:coreProperties>
</file>